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webextensions/webextension1.xml" ContentType="application/vnd.ms-office.webextens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9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E4245"/>
    <a:srgbClr val="0F1821"/>
    <a:srgbClr val="D4CDB3"/>
    <a:srgbClr val="D7D5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73" d="100"/>
          <a:sy n="73" d="100"/>
        </p:scale>
        <p:origin x="51" y="27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37A90-9D67-4540-B98D-DFCFCCAC9E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58DBC1-98F6-4B95-9802-5D0E603238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DB2C88-59AA-4EB3-99A0-2C42CFD23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DF4A8-7F82-4E94-8A30-8EEC40190330}" type="datetimeFigureOut">
              <a:rPr lang="en-US" smtClean="0"/>
              <a:t>4/12/2023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A0FAA-80CA-4CA8-8A0B-CB772D8B09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6FB09D-53E7-4ACF-83BA-21374BD94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F02A87-3C85-4D65-AA39-200B0C6083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610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A3B4D3-E722-4151-9AC9-0E478F60E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DC1781-7520-4028-B15C-9A1DD54DA9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F32ADB-C411-4402-8A23-ABD1B02C3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DF4A8-7F82-4E94-8A30-8EEC40190330}" type="datetimeFigureOut">
              <a:rPr lang="en-US" smtClean="0"/>
              <a:t>4/12/2023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256B38-DA32-4B16-85D2-B30F61230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C4FB48-E20A-42A8-A73B-B027F2B79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F02A87-3C85-4D65-AA39-200B0C6083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22581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CA979D7-CD8F-4278-8415-82F7ADD8B3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CFD84F-F5C7-42E2-B9F9-9D2965D9CB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E01D3-2167-49BD-A43D-379F149AF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DF4A8-7F82-4E94-8A30-8EEC40190330}" type="datetimeFigureOut">
              <a:rPr lang="en-US" smtClean="0"/>
              <a:t>4/12/2023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BA4CAE-D3E4-4F55-BEAF-52EBADA65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C960E7-3C54-480F-B30E-30248FD13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F02A87-3C85-4D65-AA39-200B0C6083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5652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BD3CCA-E69A-4750-907D-E2AF4447BC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88D3DB-2352-4681-89D9-649A6F9773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737094-124D-428F-AE2F-401BB8C2F7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DF4A8-7F82-4E94-8A30-8EEC40190330}" type="datetimeFigureOut">
              <a:rPr lang="en-US" smtClean="0"/>
              <a:t>4/12/2023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732ED2-9867-4C8F-97F8-AC81D64B2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48026E-26E0-4935-B2E9-E7423A666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F02A87-3C85-4D65-AA39-200B0C6083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6682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0DDAF0-9D79-4660-A0D6-A819318FC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E8DF9B-81D2-4192-88BF-D94C6E89F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A26FF5-F2E6-44CE-843E-E6F728F4E7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DF4A8-7F82-4E94-8A30-8EEC40190330}" type="datetimeFigureOut">
              <a:rPr lang="en-US" smtClean="0"/>
              <a:t>4/12/2023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67C1AC-3CCC-41B8-988F-4EDE46F606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189B89-8AC7-4B43-B3E5-46F322A27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F02A87-3C85-4D65-AA39-200B0C6083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4887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5B101F-A89F-45BF-B87D-9BAEDBE85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302AD4-504C-486C-B6AD-343E6D0D0A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083E20-791E-41BC-BFD6-B497B3E0C5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081C74-5427-41F8-B1C2-43B10457C5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DF4A8-7F82-4E94-8A30-8EEC40190330}" type="datetimeFigureOut">
              <a:rPr lang="en-US" smtClean="0"/>
              <a:t>4/12/2023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CE7EE9-45F3-4C4E-BC1A-C1D9DB8936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312E41-4C4D-4082-B193-42D068B56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F02A87-3C85-4D65-AA39-200B0C6083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369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2A32D-9FBC-4B14-B391-D9BC46BDE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9F4D02-1192-4F6E-83B2-D370E039EA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6169FA-D617-4E2F-81D5-71FE797E4A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712CCBA-3E73-46AA-B93B-792C91C6F7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F3FBBE-4659-4E3C-872A-4DD7B48C33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6B2C1A-A0F5-4CCF-82B4-5CDC8EC13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DF4A8-7F82-4E94-8A30-8EEC40190330}" type="datetimeFigureOut">
              <a:rPr lang="en-US" smtClean="0"/>
              <a:t>4/12/2023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6BBA96-2654-42D6-B83C-82B4CCB414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3D9FDF0-9452-4902-A8E1-08611A02E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F02A87-3C85-4D65-AA39-200B0C6083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8024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883C3-9666-4D2A-9B2C-2E35FDB00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69931D-63D3-45FB-92F8-AE1FF161D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DF4A8-7F82-4E94-8A30-8EEC40190330}" type="datetimeFigureOut">
              <a:rPr lang="en-US" smtClean="0"/>
              <a:t>4/12/2023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CBF3E2-66E3-497C-B2A1-C1B469E36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47FBB7-7475-46B8-BF4A-BDA9EB13B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F02A87-3C85-4D65-AA39-200B0C6083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4966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3C214E-41F6-4348-B9C1-18A67A3A5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DF4A8-7F82-4E94-8A30-8EEC40190330}" type="datetimeFigureOut">
              <a:rPr lang="en-US" smtClean="0"/>
              <a:t>4/12/2023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CB24F4-874E-41CC-AC49-26BD2859B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6D1E99-9565-4366-A1DC-2856C9CC8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F02A87-3C85-4D65-AA39-200B0C6083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822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1C223-423C-4FFD-86E4-3EF7739717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26CC49-DA43-4DA8-A3AB-D82CAFB62C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278A89-2BBC-4EC6-AA19-3D61975AC3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73DE0A-7804-46AE-8DB7-6B60B41286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DF4A8-7F82-4E94-8A30-8EEC40190330}" type="datetimeFigureOut">
              <a:rPr lang="en-US" smtClean="0"/>
              <a:t>4/12/2023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B3307C-2E5F-4845-986A-BACE2D0A40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BC1F06-2593-462F-899D-41A243DB6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F02A87-3C85-4D65-AA39-200B0C6083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1595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A01B15-49BF-45D9-818A-CC3401CC24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49FE2DA-8E6D-4252-9BB2-8601AFB63C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108154-CF7B-43C0-A79C-35D5DDCB6C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F6FAE3-60FB-459A-AE18-D6F718B38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DF4A8-7F82-4E94-8A30-8EEC40190330}" type="datetimeFigureOut">
              <a:rPr lang="en-US" smtClean="0"/>
              <a:t>4/12/2023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0D2CDB-80AF-4082-8B3C-DB5D32C32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0530DD-E2BB-4763-B3EB-4309FF1F8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F02A87-3C85-4D65-AA39-200B0C6083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151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424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EB7404-9220-43F1-9658-684C7B8CE5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33D915-E0AD-42B1-B05E-E7E0A6D945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D14CE9-1528-41BE-A34F-49EA02C13E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EDF4A8-7F82-4E94-8A30-8EEC40190330}" type="datetimeFigureOut">
              <a:rPr lang="en-US" smtClean="0"/>
              <a:t>4/12/2023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C3159C-3457-4D24-8A03-68A7AE6387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8AF60E-14B9-4975-9BA4-C8873101EE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F02A87-3C85-4D65-AA39-200B0C6083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1089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1/relationships/webextension" Target="../webextensions/webextension1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>
            <a:extLst>
              <a:ext uri="{FF2B5EF4-FFF2-40B4-BE49-F238E27FC236}">
                <a16:creationId xmlns:a16="http://schemas.microsoft.com/office/drawing/2014/main" id="{32B69B10-0318-456A-B506-AD4DA0D112FB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07" b="3107"/>
          <a:stretch>
            <a:fillRect/>
          </a:stretch>
        </p:blipFill>
        <p:spPr>
          <a:xfrm>
            <a:off x="6019800" y="0"/>
            <a:ext cx="6172200" cy="6858000"/>
          </a:xfrm>
        </p:spPr>
      </p:pic>
      <p:sp>
        <p:nvSpPr>
          <p:cNvPr id="20" name="Title 19">
            <a:extLst>
              <a:ext uri="{FF2B5EF4-FFF2-40B4-BE49-F238E27FC236}">
                <a16:creationId xmlns:a16="http://schemas.microsoft.com/office/drawing/2014/main" id="{A85A2F61-A081-4EA2-9323-C313FF611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1255" y="2028352"/>
            <a:ext cx="3932237" cy="1600200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  <a:latin typeface="High Tower Text" panose="02040502050506030303" pitchFamily="18" charset="0"/>
              </a:rPr>
              <a:t>INTRODUCTION TO HOGWARTS LEGACY</a:t>
            </a:r>
            <a:br>
              <a:rPr lang="en-US" dirty="0">
                <a:solidFill>
                  <a:schemeClr val="bg1"/>
                </a:solidFill>
                <a:latin typeface="High Tower Text" panose="02040502050506030303" pitchFamily="18" charset="0"/>
              </a:rPr>
            </a:br>
            <a:endParaRPr lang="en-US" dirty="0">
              <a:solidFill>
                <a:schemeClr val="bg1"/>
              </a:solidFill>
              <a:latin typeface="High Tower Text" panose="0204050205050603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66860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2" name="Add-in 1" title="Microsoft Power BI">
                <a:extLst>
                  <a:ext uri="{FF2B5EF4-FFF2-40B4-BE49-F238E27FC236}">
                    <a16:creationId xmlns:a16="http://schemas.microsoft.com/office/drawing/2014/main" id="{8BB57BBB-B409-4C9B-87E3-947005CC3B6B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278245001"/>
                  </p:ext>
                </p:extLst>
              </p:nvPr>
            </p:nvGraphicFramePr>
            <p:xfrm>
              <a:off x="0" y="0"/>
              <a:ext cx="12192000" cy="685800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2" name="Add-in 1" title="Microsoft Power BI">
                <a:extLst>
                  <a:ext uri="{FF2B5EF4-FFF2-40B4-BE49-F238E27FC236}">
                    <a16:creationId xmlns:a16="http://schemas.microsoft.com/office/drawing/2014/main" id="{8BB57BBB-B409-4C9B-87E3-947005CC3B6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0"/>
                <a:ext cx="12192000" cy="685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109265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webextension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webextensions/webextension1.xml><?xml version="1.0" encoding="utf-8"?>
<we:webextension xmlns:we="http://schemas.microsoft.com/office/webextensions/webextension/2010/11" id="{460B0F35-67BC-4712-B2CE-0AB6730381D4}">
  <we:reference id="wa200003233" version="2.0.0.3" store="en-GB" storeType="OMEX"/>
  <we:alternateReferences>
    <we:reference id="wa200003233" version="2.0.0.3" store="wa200003233" storeType="OMEX"/>
  </we:alternateReferences>
  <we:properties>
    <we:property name="reportUrl" value="&quot;/groups/me/reports/edc1678b-9ff7-42d7-97e3-d136169ef74e/ReportSection?bookmarkGuid=01b04056-ed01-48e1-901d-8d4828fa2e4d&amp;bookmarkUsage=1&amp;ctid=6e2cc058-79af-4df8-92e6-ee6e0d1dea3e&amp;fromEntryPoint=export&quot;"/>
    <we:property name="reportName" value="&quot;Hogwarts Legacy Analysis&quot;"/>
    <we:property name="reportState" value="&quot;CONNECTED&quot;"/>
    <we:property name="embedUrl" value="&quot;/reportEmbed?reportId=edc1678b-9ff7-42d7-97e3-d136169ef74e&amp;config=eyJjbHVzdGVyVXJsIjoiaHR0cHM6Ly9XQUJJLVNPVVRILUFGUklDQS1OT1JUSC1BLVBSSU1BUlktcmVkaXJlY3QuYW5hbHlzaXMud2luZG93cy5uZXQiLCJlbWJlZEZlYXR1cmVzIjp7Im1vZGVybkVtYmVkIjp0cnVlLCJ1c2FnZU1ldHJpY3NWTmV4dCI6dHJ1ZX19&amp;disableSensitivityBanner=true&quot;"/>
    <we:property name="pageName" value="&quot;ReportSection&quot;"/>
    <we:property name="pageDisplayName" value="&quot;Introduction to Hogwarts Legacy&quot;"/>
    <we:property name="datasetId" value="&quot;c542072d-dec2-4762-bf73-a96e5c98dbe5&quot;"/>
    <we:property name="backgroundColor" value="&quot;#AEBEBA&quot;"/>
    <we:property name="bookmark" value="&quot;H4sIAAAAAAAAA91YTXPbNhD9KxlectF08EEAhG+x6pzqjifu5NLxZBbAQmZCkRyQdKN69N8LknITJXJks5aq9kZ87b592LcAcZ+4vKkLWP0KS0zOkvOq+rSE8OkVTWZJud2nhXMafWoUU+BRSEl1nFXVbV6VTXJ2n7QQFti+z5sOit5g7Pz9ZpZAUVzBom95KBqcJTWGpiqhyP/EcXIcakOH61mCn+uiCtCbvG6hxd7sXZwe2xEK/YlHj2Db/A6v0bZj7zusq9A+tGdJM34NkLbHemODw3lVtpCX0XDfZ9BIEOBBaWfAeOYA+v4mLxfFBuKXtb+t6p6WfBlj6uM3H6P13s56HQNwqdMZQcVdxjkQqaxI+7U+L9oHd6uLz3WI3ETGRltv3B2UFl0yEBCwaTZoLxGaLgwsXGwNXFddsPgO/TBUtnm7inbsLYTIDoZXy3Fhk/SYrkIVKR9mvMUlFJvu2+qPecBIskvOyPom9vwwYAvBbccbG8FhOF8Nsfychwea2ewbuAeMIwKPQynh3nCBqCwIrzlVGk+I9sv/BemXW5QjCuSYQYZcgVToPCNTVaN5ZrPM0xRQ9fqxBHCqLe4FB2sMl8Jy4z1out9Wcwv1DlupZM5LJTNlNckYUyj13rSax91dVCG30c+3mTWvim5ZPntLvtuKBZYxCaZkVFPkNq78OtRkibFw9x8OWhhCqUdXOY7jlRuGcYj0Pvklj5hG2++h6Hqzr8+hye3rPjs2+TGW6Yj541f1eJjeDC5enIqbYcskR5q6WACM9o6kmaB6fzF/ZPs1EoAUSIZagpOUGrQnsf1242NnUZntL3BvFouAC3g4FC+OAfJtV24qlZhSCIuuiU7QnUOYR5ft1Kr4r4e+vnlEG5vEWb2oOraQjApx8b5jhbIc410uFU574acqhBNPskyB4zZNPVdUATuiQq7bzmHZfhd105kPJ6SRZ8D8oUpmR6Rw+gljTkehU4k/hEafjGVUqVeUxZ+SLM2UMhRTRtjka4xjllKXOemdcWn8yTFu/+34GOdYU6M9BYE+DeHRtWl787tu4nvr239JpBPIP+4Z+gXGRppWUKY0R8aMVIJYoG7yH4awRiFyjpq5FFSmHD2mNCdn2JEF+hjOcnhneoH75QDnZCTxzHAPoocnp8aoCuKcMMYqTplgFgTR6WRVUGEBozVFKLEqVZk0cq8qjpGHsRQUxdQkPMQRsRvQPz8fTksPz6L9EGJ4Is2jEkBwyZ2mQIiWPOVMEjFNCYO5XQ81Vdc2NVi8ghJ3PNjEjIJ4fXeb78cebYb3+L+fbNbrvwDt1mfaDxgAAA==&quot;"/>
    <we:property name="initialStateBookmark" value="&quot;H4sIAAAAAAAAA91YTXPbNhD9KxlectF0AIIgSN9sxbmkSjx2J5eMJ7MAFjITiuSApBvVo//eJSk3USJHNmspam/E1+7bh30LEHeBzeoqh+VbWGBwEpyV5ecF+M8veDAJinXfu3dvZqeXbz6+PZ2dU3dZNVlZ1MHJXdCAn2PzPqtbyDsL1PnhehJAnl/AvGs5yGucBBX6uiwgz/7CYTINNb7F1STAL1VeeuhMXjXQYGf2lqZTm3zz3wR5BNNkt3iFphl6L7EqfXPfngT18NVD2hzrjPUOp2XRQFaQ4a5Po45BggOVWg3ahRag66+zYp6vIX5d+8ey6njIFhRTF7/+RNY7O6sVBWAjmyYMlbCJEMBiZWTUrXVZ3ty7W55/qTxxQ4wNtk7tLRQGbdAT4LGu12hnCHXrexbONwauytYbvETXDxVN1izJjrkBT+ygf7EYFtZBh+nCl0R5P+M1LiBfd9+Uf049Esk2OGGra+r5acAGvN2Mlxreoj9b9rG8yvw9zeHkO7h7jIOA01DEhNNCIioD0qWCqxSPiPbZ/4L02QbliBIFJpCgUBArtC5kY1WTisQkieMRoOr0YxjgWFvCSQFGaxFLI7RzkPLdtuobqLbYiuLQuljFiTIpS8JQYZzuTKsp7e689JkhP99n1rTM20Xx5C35YSvmWFASjMmoOs8Mrfw21GCBVLi7DwsN9KFUg6sMh/HS9sPYR3oX/J4RpsH2e8jbzuzLM6gz87LLjnV+DGWaMH/6ph730+vexbNTcd1vWSyQR5YKgE6dZVEiebq7mD+w/SkygAhYgmkMNuZcozmK7TdrH1uLymR3gTudzz3O4f5QPD8EyNdtsa5UckwhzNuanKA9Az8ll83YqvjLQ19dP6CNdeIsn1UdG0gGhVi67xipjMBIq0ja1Ek3ViGCOZYkCqwwUeSE4grCAyrkqmktFs0PUdet/nhEGnkCzJ+qZHJACsefMPp4FDqW+H1o9NFYBpU6xUP6KUmiRCnNMQpZOPoaY0PDuU1s7Ky2Ef3kaLv7dnyIc6yu0ByDQB+H8ODaNJ35bTfxnfXtvyTSEeQf9gz9CmMtTSN5qFKBYahjJZkBbkf/YUijFaIQmIY2ApUoyw8pzdEZdmCBPoSz6N+ZnuF+2cM5Gkk8Mdy96OHRqTGoglkrtTZK8FCGBiRLo9Gq4NIAkjXFODMqUkms452qOEQeUinI87FJuI8jYjugf38+HJcenkT7PsTwSJoHJYAUsbApB8bSWEQijJkcp4Te3LaHmrJt6goMXkCBWx5sKKOAru92/f3Qo03/Hh/0TghLpvNdrzzdK/0/Tzyr1d8oG4uGMBgAAA==&quot;"/>
    <we:property name="isFiltersActionButtonVisible" value="true"/>
    <we:property name="reportEmbeddedTime" value="&quot;2023-04-12T12:21:07.389Z&quot;"/>
    <we:property name="creatorTenantId" value="&quot;6e2cc058-79af-4df8-92e6-ee6e0d1dea3e&quot;"/>
    <we:property name="creatorUserId" value="&quot;100320012675EB63&quot;"/>
    <we:property name="creatorSessionId" value="&quot;0fea62aa-4fdf-44a1-af96-ccf088e66747&quot;"/>
  </we:properties>
  <we:bindings/>
  <we:snapshot xmlns:r="http://schemas.openxmlformats.org/officeDocument/2006/relationships" r:embed="rId1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5</Words>
  <Application>Microsoft Office PowerPoint</Application>
  <PresentationFormat>Widescreen</PresentationFormat>
  <Paragraphs>1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High Tower Text</vt:lpstr>
      <vt:lpstr>Office Theme</vt:lpstr>
      <vt:lpstr>INTRODUCTION TO HOGWARTS LEGACY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HOGWARTS LEGACY</dc:title>
  <dc:creator>Medrine Waeni</dc:creator>
  <cp:lastModifiedBy>Medrine Waeni</cp:lastModifiedBy>
  <cp:revision>3</cp:revision>
  <dcterms:created xsi:type="dcterms:W3CDTF">2023-04-12T12:02:28Z</dcterms:created>
  <dcterms:modified xsi:type="dcterms:W3CDTF">2023-04-12T12:25:10Z</dcterms:modified>
</cp:coreProperties>
</file>

<file path=docProps/thumbnail.jpeg>
</file>